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7680D-229D-47CE-9266-6ED88C6306F4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8FCF1-DBAD-473A-8A08-2D70CFC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1BD338-C42E-4CB3-9544-F79AB08981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75CDAC9-F739-4FA4-838A-6509B50B2A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preparing-foods-with-four-easy-steps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wash-how-clean-is-your-kitchen-motion-graphic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separate-avoid-cross-contamination-motion-graphic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refrigerate-keep-it-cool-motion-graphic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cook-is-it-done-yet-motion-graphic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how-to-wash-fruits-and-vegetables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refrigerator-organization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right.org/resource/homefoodsafety/multimedia/videos/how-to-use-a-food-thermometer-vide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Kitchen sanitation videos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20940" cy="548640"/>
          </a:xfrm>
        </p:spPr>
        <p:txBody>
          <a:bodyPr/>
          <a:lstStyle/>
          <a:p>
            <a:pPr algn="ctr"/>
            <a:r>
              <a:rPr lang="en-US" b="1" dirty="0"/>
              <a:t>Preparing Foods with Four Easy Steps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video #1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5122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1371600"/>
            <a:ext cx="2646063" cy="382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0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How Clean Is Your Kitchen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b="1" dirty="0"/>
              <a:t>video </a:t>
            </a:r>
            <a:r>
              <a:rPr lang="en-US" b="1" dirty="0" smtClean="0"/>
              <a:t>#2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9400" y="1905000"/>
            <a:ext cx="3783379" cy="375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31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520940" cy="548640"/>
          </a:xfrm>
        </p:spPr>
        <p:txBody>
          <a:bodyPr/>
          <a:lstStyle/>
          <a:p>
            <a:pPr algn="ctr"/>
            <a:r>
              <a:rPr lang="en-US" b="1" dirty="0"/>
              <a:t>Separate: Avoid Cross-Contamination</a:t>
            </a:r>
            <a:br>
              <a:rPr lang="en-US" b="1" dirty="0"/>
            </a:br>
            <a:r>
              <a:rPr lang="en-US" b="1" dirty="0"/>
              <a:t>video </a:t>
            </a:r>
            <a:r>
              <a:rPr lang="en-US" b="1" dirty="0" smtClean="0"/>
              <a:t>#3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2050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00" y="1447800"/>
            <a:ext cx="4662316" cy="466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0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20940" cy="548640"/>
          </a:xfrm>
        </p:spPr>
        <p:txBody>
          <a:bodyPr/>
          <a:lstStyle/>
          <a:p>
            <a:pPr algn="ctr"/>
            <a:r>
              <a:rPr lang="en-US" b="1" dirty="0"/>
              <a:t>Refrigerate: Keep It Cool</a:t>
            </a:r>
            <a:br>
              <a:rPr lang="en-US" b="1" dirty="0"/>
            </a:br>
            <a:r>
              <a:rPr lang="en-US" b="1" dirty="0"/>
              <a:t>video </a:t>
            </a:r>
            <a:r>
              <a:rPr lang="en-US" b="1" dirty="0" smtClean="0"/>
              <a:t>#4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5" name="Content Placeholder 4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47800"/>
            <a:ext cx="2892104" cy="5185843"/>
          </a:xfrm>
        </p:spPr>
      </p:pic>
    </p:spTree>
    <p:extLst>
      <p:ext uri="{BB962C8B-B14F-4D97-AF65-F5344CB8AC3E}">
        <p14:creationId xmlns:p14="http://schemas.microsoft.com/office/powerpoint/2010/main" val="200548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520940" cy="548640"/>
          </a:xfrm>
        </p:spPr>
        <p:txBody>
          <a:bodyPr/>
          <a:lstStyle/>
          <a:p>
            <a:pPr algn="ctr"/>
            <a:r>
              <a:rPr lang="en-US" b="1" dirty="0"/>
              <a:t>Cook: Is It Done Yet? </a:t>
            </a:r>
            <a:br>
              <a:rPr lang="en-US" b="1" dirty="0"/>
            </a:br>
            <a:r>
              <a:rPr lang="en-US" b="1" dirty="0"/>
              <a:t>video </a:t>
            </a:r>
            <a:r>
              <a:rPr lang="en-US" b="1" dirty="0" smtClean="0"/>
              <a:t>#5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4098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1600200"/>
            <a:ext cx="580622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76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20940" cy="548640"/>
          </a:xfrm>
        </p:spPr>
        <p:txBody>
          <a:bodyPr/>
          <a:lstStyle/>
          <a:p>
            <a:pPr algn="ctr"/>
            <a:r>
              <a:rPr lang="en-US" b="1" dirty="0"/>
              <a:t>How to Wash Fruits and Vegetables </a:t>
            </a:r>
            <a:r>
              <a:rPr lang="en-US" b="1" dirty="0" smtClean="0"/>
              <a:t> video #6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6146" name="Picture 2" descr="C:\Users\katherine.mays\AppData\Local\Microsoft\Windows\Temporary Internet Files\Content.IE5\V50IZRH2\fruit-plate[1].pn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542934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7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20940" cy="548640"/>
          </a:xfrm>
        </p:spPr>
        <p:txBody>
          <a:bodyPr/>
          <a:lstStyle/>
          <a:p>
            <a:pPr algn="ctr"/>
            <a:r>
              <a:rPr lang="en-US" b="1" dirty="0"/>
              <a:t>Refrigerator Organization</a:t>
            </a:r>
            <a:br>
              <a:rPr lang="en-US" b="1" dirty="0"/>
            </a:br>
            <a:r>
              <a:rPr lang="en-US" b="1" dirty="0"/>
              <a:t>video </a:t>
            </a:r>
            <a:r>
              <a:rPr lang="en-US" b="1" dirty="0" smtClean="0"/>
              <a:t>#7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7170" name="Picture 2" descr="C:\Users\katherine.mays\AppData\Local\Microsoft\Windows\Temporary Internet Files\Content.IE5\RH70B5EX\fridge[1]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615971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40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520940" cy="548640"/>
          </a:xfrm>
        </p:spPr>
        <p:txBody>
          <a:bodyPr/>
          <a:lstStyle/>
          <a:p>
            <a:pPr algn="ctr"/>
            <a:r>
              <a:rPr lang="en-US" b="1" dirty="0"/>
              <a:t>How to Use a Food Thermometer</a:t>
            </a:r>
            <a:br>
              <a:rPr lang="en-US" b="1" dirty="0"/>
            </a:br>
            <a:r>
              <a:rPr lang="en-US" b="1" dirty="0"/>
              <a:t>video </a:t>
            </a:r>
            <a:r>
              <a:rPr lang="en-US" b="1" dirty="0" smtClean="0"/>
              <a:t>#8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52600"/>
            <a:ext cx="3638550" cy="3429000"/>
          </a:xfrm>
        </p:spPr>
      </p:pic>
    </p:spTree>
    <p:extLst>
      <p:ext uri="{BB962C8B-B14F-4D97-AF65-F5344CB8AC3E}">
        <p14:creationId xmlns:p14="http://schemas.microsoft.com/office/powerpoint/2010/main" val="3466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427</TotalTime>
  <Words>48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Kitchen sanitation videos</vt:lpstr>
      <vt:lpstr>Preparing Foods with Four Easy Steps  video #1 </vt:lpstr>
      <vt:lpstr>How Clean Is Your Kitchen? video #2 </vt:lpstr>
      <vt:lpstr>Separate: Avoid Cross-Contamination video #3 </vt:lpstr>
      <vt:lpstr>Refrigerate: Keep It Cool video #4 </vt:lpstr>
      <vt:lpstr>Cook: Is It Done Yet?  video #5 </vt:lpstr>
      <vt:lpstr>How to Wash Fruits and Vegetables  video #6 </vt:lpstr>
      <vt:lpstr>Refrigerator Organization video #7 </vt:lpstr>
      <vt:lpstr>How to Use a Food Thermometer video #8 </vt:lpstr>
    </vt:vector>
  </TitlesOfParts>
  <Company>South Gibson School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sanitation videos</dc:title>
  <dc:creator>Katherine Mays</dc:creator>
  <cp:lastModifiedBy>Katherine Mays</cp:lastModifiedBy>
  <cp:revision>24</cp:revision>
  <dcterms:created xsi:type="dcterms:W3CDTF">2015-11-14T16:47:58Z</dcterms:created>
  <dcterms:modified xsi:type="dcterms:W3CDTF">2017-11-16T14:41:34Z</dcterms:modified>
</cp:coreProperties>
</file>